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5" r:id="rId3"/>
  </p:sldIdLst>
  <p:sldSz cx="9144000" cy="6858000" type="screen4x3"/>
  <p:notesSz cx="6858000" cy="9144000"/>
  <p:photoAlbum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A4111-0692-4813-95A6-2249E672A218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F507A-D031-4FFC-9441-E5DC35E2DE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12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89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3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23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6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74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6" y="6351562"/>
            <a:ext cx="1514856" cy="493776"/>
          </a:xfrm>
          <a:prstGeom prst="rect">
            <a:avLst/>
          </a:prstGeom>
        </p:spPr>
      </p:pic>
      <p:sp>
        <p:nvSpPr>
          <p:cNvPr id="11" name="Footer Placeholder 7"/>
          <p:cNvSpPr txBox="1">
            <a:spLocks/>
          </p:cNvSpPr>
          <p:nvPr userDrawn="1"/>
        </p:nvSpPr>
        <p:spPr>
          <a:xfrm>
            <a:off x="2048932" y="6459786"/>
            <a:ext cx="698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i="1" cap="none" dirty="0"/>
              <a:t>Japanese Society for Dialysis Therapy</a:t>
            </a:r>
            <a:r>
              <a:rPr lang="ja-JP" altLang="en-US" sz="1400" i="1" cap="none" dirty="0"/>
              <a:t>　 　</a:t>
            </a:r>
            <a:r>
              <a:rPr lang="en-US" altLang="ja-JP" sz="1200" i="1" cap="none" dirty="0"/>
              <a:t>2020 Annual Dialysis Data Report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772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03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4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55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9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1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224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5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34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8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103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290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9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499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en-US" altLang="ja-JP"/>
              <a:t>Japanese Society for Dialysis Therapy</a:t>
            </a:r>
            <a:r>
              <a:rPr kumimoji="1" lang="ja-JP" altLang="en-US"/>
              <a:t>　 　</a:t>
            </a:r>
            <a:r>
              <a:rPr kumimoji="1" lang="en-US" altLang="ja-JP"/>
              <a:t>2015 Annual Dialysis Data Report, Chapter 1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57938A-A0A8-4ECE-A88B-F510D550AA6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FAC6-8DC6-4DB2-8918-90D07619B451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19F1C-2FA7-4D21-8D97-FE91AC1EC7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75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0F39A3-D8B7-4F38-81BF-697CC85A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"/>
            <a:ext cx="8835305" cy="62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069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678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レトロスペクト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m.saito</dc:creator>
  <cp:lastModifiedBy>坂田</cp:lastModifiedBy>
  <cp:revision>35</cp:revision>
  <cp:lastPrinted>2019-12-09T04:02:39Z</cp:lastPrinted>
  <dcterms:created xsi:type="dcterms:W3CDTF">2017-08-28T01:14:53Z</dcterms:created>
  <dcterms:modified xsi:type="dcterms:W3CDTF">2024-09-02T05:03:40Z</dcterms:modified>
</cp:coreProperties>
</file>